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embeddedFontLst>
    <p:embeddedFont>
      <p:font typeface="Montserrat" panose="00000500000000000000" pitchFamily="2" charset="0"/>
      <p:regular r:id="rId14"/>
      <p:bold r:id="rId15"/>
      <p:italic r:id="rId16"/>
      <p:boldItalic r:id="rId17"/>
    </p:embeddedFont>
    <p:embeddedFont>
      <p:font typeface="Raleway" pitchFamily="2" charset="0"/>
      <p:regular r:id="rId18"/>
      <p:bold r:id="rId19"/>
      <p:italic r:id="rId20"/>
      <p:boldItalic r:id="rId21"/>
    </p:embeddedFont>
    <p:embeddedFont>
      <p:font typeface="Source Sans Pro" panose="020B0503030403020204" pitchFamily="34" charset="0"/>
      <p:regular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802" y="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font" Target="fonts/font9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4dbe3f222b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24dbe3f222b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4dbe3f222b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24dbe3f222b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765f5591bb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765f5591bb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765f55924e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765f55924e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765f55924e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765f55924e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765f55924e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765f55924e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765f55924e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765f55924e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765f55924e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765f55924e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765f55924e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2765f55924e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765f55924e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2765f55924e_0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100"/>
              <a:buFont typeface="Montserrat"/>
              <a:buNone/>
              <a:defRPr sz="4100"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libri"/>
              <a:buNone/>
              <a:defRPr sz="2400">
                <a:latin typeface="Calibri"/>
                <a:ea typeface="Calibri"/>
                <a:cs typeface="Calibri"/>
                <a:sym typeface="Calibri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4" name="Google Shape;14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35963" y="4296813"/>
            <a:ext cx="3895725" cy="600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title" hasCustomPrompt="1"/>
          </p:nvPr>
        </p:nvSpPr>
        <p:spPr>
          <a:xfrm>
            <a:off x="311700" y="743001"/>
            <a:ext cx="8520600" cy="200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t>xx%</a:t>
            </a:r>
          </a:p>
        </p:txBody>
      </p:sp>
      <p:sp>
        <p:nvSpPr>
          <p:cNvPr id="53" name="Google Shape;53;p11"/>
          <p:cNvSpPr txBox="1">
            <a:spLocks noGrp="1"/>
          </p:cNvSpPr>
          <p:nvPr>
            <p:ph type="body" idx="1"/>
          </p:nvPr>
        </p:nvSpPr>
        <p:spPr>
          <a:xfrm>
            <a:off x="311700" y="2845182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Calibri"/>
              <a:buChar char="●"/>
              <a:defRPr sz="24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○"/>
              <a:defRPr sz="1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Calibri"/>
              <a:buChar char="■"/>
              <a:defRPr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Calibri"/>
              <a:buChar char="●"/>
              <a:defRPr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Calibri"/>
              <a:buChar char="○"/>
              <a:defRPr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  <a:defRPr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3" name="Google Shape;23;p4"/>
          <p:cNvPicPr preferRelativeResize="0"/>
          <p:nvPr/>
        </p:nvPicPr>
        <p:blipFill rotWithShape="1">
          <a:blip r:embed="rId2">
            <a:alphaModFix/>
          </a:blip>
          <a:srcRect l="19471"/>
          <a:stretch/>
        </p:blipFill>
        <p:spPr>
          <a:xfrm>
            <a:off x="7208950" y="4738001"/>
            <a:ext cx="1542726" cy="29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699" y="4501149"/>
            <a:ext cx="621200" cy="531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2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/>
          <p:nvPr/>
        </p:nvSpPr>
        <p:spPr>
          <a:xfrm>
            <a:off x="4636800" y="80700"/>
            <a:ext cx="4426500" cy="4982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2" name="Google Shape;42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3" name="Google Shape;43;p9"/>
          <p:cNvSpPr txBox="1">
            <a:spLocks noGrp="1"/>
          </p:cNvSpPr>
          <p:nvPr>
            <p:ph type="title"/>
          </p:nvPr>
        </p:nvSpPr>
        <p:spPr>
          <a:xfrm>
            <a:off x="265500" y="1181700"/>
            <a:ext cx="4045200" cy="15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l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Source Sans Pro"/>
              <a:buChar char="●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ake.firialabs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Getting started in Codespace</a:t>
            </a:r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guide for students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Things to remember</a:t>
            </a:r>
            <a:endParaRPr/>
          </a:p>
        </p:txBody>
      </p:sp>
      <p:sp>
        <p:nvSpPr>
          <p:cNvPr id="131" name="Google Shape;131;p22"/>
          <p:cNvSpPr txBox="1">
            <a:spLocks noGrp="1"/>
          </p:cNvSpPr>
          <p:nvPr>
            <p:ph type="body" idx="1"/>
          </p:nvPr>
        </p:nvSpPr>
        <p:spPr>
          <a:xfrm>
            <a:off x="820950" y="1068425"/>
            <a:ext cx="5155500" cy="378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If you want to make changes to a program, but keep the original code, “Save As…” with a new name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You can download a text file of your code with “Download”</a:t>
            </a:r>
            <a:endParaRPr/>
          </a:p>
        </p:txBody>
      </p:sp>
      <p:pic>
        <p:nvPicPr>
          <p:cNvPr id="132" name="Google Shape;132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66875" y="1157900"/>
            <a:ext cx="2334800" cy="22656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3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are ready to begin!</a:t>
            </a:r>
            <a:endParaRPr/>
          </a:p>
        </p:txBody>
      </p:sp>
      <p:sp>
        <p:nvSpPr>
          <p:cNvPr id="138" name="Google Shape;138;p23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 to Mission 1 and get started!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>
            <a:spLocks noGrp="1"/>
          </p:cNvSpPr>
          <p:nvPr>
            <p:ph type="title"/>
          </p:nvPr>
        </p:nvSpPr>
        <p:spPr>
          <a:xfrm>
            <a:off x="311700" y="2164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Open CodeSpace:</a:t>
            </a:r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body" idx="1"/>
          </p:nvPr>
        </p:nvSpPr>
        <p:spPr>
          <a:xfrm>
            <a:off x="866950" y="720175"/>
            <a:ext cx="75843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dirty="0"/>
              <a:t>Open the Chrome browser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dirty="0"/>
              <a:t>Use the link, or type the URL directly into the browser: </a:t>
            </a:r>
            <a:r>
              <a:rPr lang="en-US" u="sng" dirty="0">
                <a:solidFill>
                  <a:schemeClr val="hlink"/>
                </a:solidFill>
                <a:hlinkClick r:id="rId3"/>
              </a:rPr>
              <a:t>https://make.firialabs.com/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pic>
        <p:nvPicPr>
          <p:cNvPr id="69" name="Google Shape;69;p14"/>
          <p:cNvPicPr preferRelativeResize="0"/>
          <p:nvPr/>
        </p:nvPicPr>
        <p:blipFill rotWithShape="1">
          <a:blip r:embed="rId4">
            <a:alphaModFix/>
          </a:blip>
          <a:srcRect t="9732" r="1322" b="11465"/>
          <a:stretch/>
        </p:blipFill>
        <p:spPr>
          <a:xfrm>
            <a:off x="866950" y="2173075"/>
            <a:ext cx="5195500" cy="2306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853073" y="642473"/>
            <a:ext cx="623384" cy="62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Log in:</a:t>
            </a:r>
            <a:endParaRPr/>
          </a:p>
        </p:txBody>
      </p:sp>
      <p:pic>
        <p:nvPicPr>
          <p:cNvPr id="76" name="Google Shape;7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04300" y="1252425"/>
            <a:ext cx="7291875" cy="27238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7" name="Google Shape;77;p15"/>
          <p:cNvCxnSpPr/>
          <p:nvPr/>
        </p:nvCxnSpPr>
        <p:spPr>
          <a:xfrm>
            <a:off x="1356650" y="1063325"/>
            <a:ext cx="1975800" cy="2322300"/>
          </a:xfrm>
          <a:prstGeom prst="straightConnector1">
            <a:avLst/>
          </a:prstGeom>
          <a:noFill/>
          <a:ln w="38100" cap="flat" cmpd="sng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Sign in:</a:t>
            </a:r>
            <a:endParaRPr/>
          </a:p>
        </p:txBody>
      </p:sp>
      <p:pic>
        <p:nvPicPr>
          <p:cNvPr id="83" name="Google Shape;8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81100" y="445025"/>
            <a:ext cx="4282000" cy="3906375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8763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can:</a:t>
            </a:r>
            <a:endParaRPr/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Create an account using your email address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–or–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Sign in with Google and select your gmail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cxnSp>
        <p:nvCxnSpPr>
          <p:cNvPr id="85" name="Google Shape;85;p16"/>
          <p:cNvCxnSpPr/>
          <p:nvPr/>
        </p:nvCxnSpPr>
        <p:spPr>
          <a:xfrm rot="10800000" flipH="1">
            <a:off x="2792775" y="941200"/>
            <a:ext cx="2026800" cy="967500"/>
          </a:xfrm>
          <a:prstGeom prst="straightConnector1">
            <a:avLst/>
          </a:prstGeom>
          <a:noFill/>
          <a:ln w="38100" cap="flat" cmpd="sng">
            <a:solidFill>
              <a:srgbClr val="4CAF5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86" name="Google Shape;86;p16"/>
          <p:cNvCxnSpPr/>
          <p:nvPr/>
        </p:nvCxnSpPr>
        <p:spPr>
          <a:xfrm>
            <a:off x="3118325" y="3476825"/>
            <a:ext cx="2577300" cy="601200"/>
          </a:xfrm>
          <a:prstGeom prst="straightConnector1">
            <a:avLst/>
          </a:prstGeom>
          <a:noFill/>
          <a:ln w="38100" cap="flat" cmpd="sng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CodeSpace</a:t>
            </a:r>
            <a:endParaRPr/>
          </a:p>
        </p:txBody>
      </p:sp>
      <p:sp>
        <p:nvSpPr>
          <p:cNvPr id="92" name="Google Shape;92;p17"/>
          <p:cNvSpPr txBox="1">
            <a:spLocks noGrp="1"/>
          </p:cNvSpPr>
          <p:nvPr>
            <p:ph type="body" idx="1"/>
          </p:nvPr>
        </p:nvSpPr>
        <p:spPr>
          <a:xfrm>
            <a:off x="820950" y="1068425"/>
            <a:ext cx="3876300" cy="268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 the bottom left of the editor are two icons</a:t>
            </a:r>
            <a:endParaRPr/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Setting preferences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Log in / log out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cxnSp>
        <p:nvCxnSpPr>
          <p:cNvPr id="93" name="Google Shape;93;p17"/>
          <p:cNvCxnSpPr/>
          <p:nvPr/>
        </p:nvCxnSpPr>
        <p:spPr>
          <a:xfrm rot="10800000" flipH="1">
            <a:off x="3836350" y="1623525"/>
            <a:ext cx="2429700" cy="743400"/>
          </a:xfrm>
          <a:prstGeom prst="straightConnector1">
            <a:avLst/>
          </a:prstGeom>
          <a:noFill/>
          <a:ln w="38100" cap="flat" cmpd="sng">
            <a:solidFill>
              <a:srgbClr val="4CAF5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4" name="Google Shape;94;p17"/>
          <p:cNvCxnSpPr/>
          <p:nvPr/>
        </p:nvCxnSpPr>
        <p:spPr>
          <a:xfrm rot="10800000" flipH="1">
            <a:off x="3484600" y="2366925"/>
            <a:ext cx="2730300" cy="427500"/>
          </a:xfrm>
          <a:prstGeom prst="straightConnector1">
            <a:avLst/>
          </a:prstGeom>
          <a:noFill/>
          <a:ln w="38100" cap="flat" cmpd="sng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</p:spPr>
      </p:cxnSp>
      <p:pic>
        <p:nvPicPr>
          <p:cNvPr id="95" name="Google Shape;9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66050" y="1068425"/>
            <a:ext cx="1156598" cy="172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8"/>
          <p:cNvSpPr txBox="1">
            <a:spLocks noGrp="1"/>
          </p:cNvSpPr>
          <p:nvPr>
            <p:ph type="title"/>
          </p:nvPr>
        </p:nvSpPr>
        <p:spPr>
          <a:xfrm>
            <a:off x="311700" y="2164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Join your class</a:t>
            </a:r>
            <a:endParaRPr/>
          </a:p>
        </p:txBody>
      </p:sp>
      <p:sp>
        <p:nvSpPr>
          <p:cNvPr id="101" name="Google Shape;101;p18"/>
          <p:cNvSpPr txBox="1">
            <a:spLocks noGrp="1"/>
          </p:cNvSpPr>
          <p:nvPr>
            <p:ph type="body" idx="1"/>
          </p:nvPr>
        </p:nvSpPr>
        <p:spPr>
          <a:xfrm>
            <a:off x="820950" y="839825"/>
            <a:ext cx="6026100" cy="309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 the top left of the editor is the class icon</a:t>
            </a:r>
            <a:endParaRPr/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Click on the icon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The click “JOIN CLASS”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Enter the code from </a:t>
            </a:r>
            <a:br>
              <a:rPr lang="en"/>
            </a:br>
            <a:r>
              <a:rPr lang="en"/>
              <a:t>your teacher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102" name="Google Shape;10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39175" y="778725"/>
            <a:ext cx="824498" cy="74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1125" y="3314650"/>
            <a:ext cx="8045299" cy="9577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4" name="Google Shape;104;p18"/>
          <p:cNvCxnSpPr/>
          <p:nvPr/>
        </p:nvCxnSpPr>
        <p:spPr>
          <a:xfrm>
            <a:off x="4217950" y="2148225"/>
            <a:ext cx="3555300" cy="1395900"/>
          </a:xfrm>
          <a:prstGeom prst="straightConnector1">
            <a:avLst/>
          </a:prstGeom>
          <a:noFill/>
          <a:ln w="38100" cap="flat" cmpd="sng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Join your class</a:t>
            </a:r>
            <a:endParaRPr/>
          </a:p>
        </p:txBody>
      </p:sp>
      <p:sp>
        <p:nvSpPr>
          <p:cNvPr id="110" name="Google Shape;110;p19"/>
          <p:cNvSpPr txBox="1">
            <a:spLocks noGrp="1"/>
          </p:cNvSpPr>
          <p:nvPr>
            <p:ph type="body" idx="1"/>
          </p:nvPr>
        </p:nvSpPr>
        <p:spPr>
          <a:xfrm>
            <a:off x="820950" y="1068425"/>
            <a:ext cx="6026100" cy="114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Enter the code from your teacher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Then “SUBMIT JOIN CODE”</a:t>
            </a:r>
            <a:endParaRPr/>
          </a:p>
        </p:txBody>
      </p:sp>
      <p:pic>
        <p:nvPicPr>
          <p:cNvPr id="111" name="Google Shape;11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02850" y="2214113"/>
            <a:ext cx="5153025" cy="1857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All set!</a:t>
            </a:r>
            <a:endParaRPr/>
          </a:p>
        </p:txBody>
      </p:sp>
      <p:sp>
        <p:nvSpPr>
          <p:cNvPr id="117" name="Google Shape;117;p20"/>
          <p:cNvSpPr txBox="1">
            <a:spLocks noGrp="1"/>
          </p:cNvSpPr>
          <p:nvPr>
            <p:ph type="body" idx="1"/>
          </p:nvPr>
        </p:nvSpPr>
        <p:spPr>
          <a:xfrm>
            <a:off x="820950" y="1068425"/>
            <a:ext cx="6789300" cy="170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Your class should now be activated 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You should see these icons in the upper right hand corner of the window:</a:t>
            </a:r>
            <a:endParaRPr/>
          </a:p>
        </p:txBody>
      </p:sp>
      <p:pic>
        <p:nvPicPr>
          <p:cNvPr id="118" name="Google Shape;11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31100" y="2051000"/>
            <a:ext cx="1204925" cy="2108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Things to remember</a:t>
            </a:r>
            <a:endParaRPr/>
          </a:p>
        </p:txBody>
      </p:sp>
      <p:sp>
        <p:nvSpPr>
          <p:cNvPr id="124" name="Google Shape;124;p21"/>
          <p:cNvSpPr txBox="1">
            <a:spLocks noGrp="1"/>
          </p:cNvSpPr>
          <p:nvPr>
            <p:ph type="body" idx="1"/>
          </p:nvPr>
        </p:nvSpPr>
        <p:spPr>
          <a:xfrm>
            <a:off x="820950" y="1068425"/>
            <a:ext cx="4590600" cy="378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Your program files are saved automatically, all the time, in the cloud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Start a new program with </a:t>
            </a:r>
            <a:br>
              <a:rPr lang="en"/>
            </a:br>
            <a:r>
              <a:rPr lang="en"/>
              <a:t>“New File”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You can open earlier programs by going to “Browse Files…”</a:t>
            </a:r>
            <a:endParaRPr/>
          </a:p>
        </p:txBody>
      </p:sp>
      <p:pic>
        <p:nvPicPr>
          <p:cNvPr id="125" name="Google Shape;125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33350" y="1204200"/>
            <a:ext cx="2334800" cy="22656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244</Words>
  <Application>Microsoft Office PowerPoint</Application>
  <PresentationFormat>On-screen Show (16:9)</PresentationFormat>
  <Paragraphs>35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Montserrat</vt:lpstr>
      <vt:lpstr>Raleway</vt:lpstr>
      <vt:lpstr>Source Sans Pro</vt:lpstr>
      <vt:lpstr>Plum</vt:lpstr>
      <vt:lpstr>Getting started in Codespace</vt:lpstr>
      <vt:lpstr>Open CodeSpace:</vt:lpstr>
      <vt:lpstr>Log in:</vt:lpstr>
      <vt:lpstr>Sign in:</vt:lpstr>
      <vt:lpstr>CodeSpace</vt:lpstr>
      <vt:lpstr>Join your class</vt:lpstr>
      <vt:lpstr>Join your class</vt:lpstr>
      <vt:lpstr>All set!</vt:lpstr>
      <vt:lpstr>Things to remember</vt:lpstr>
      <vt:lpstr>Things to remember</vt:lpstr>
      <vt:lpstr>You are ready to begin!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Jill Jones</cp:lastModifiedBy>
  <cp:revision>1</cp:revision>
  <dcterms:modified xsi:type="dcterms:W3CDTF">2024-07-26T04:15:34Z</dcterms:modified>
</cp:coreProperties>
</file>